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6" r:id="rId3"/>
    <p:sldId id="259" r:id="rId4"/>
    <p:sldId id="260" r:id="rId5"/>
    <p:sldId id="262" r:id="rId6"/>
    <p:sldId id="263" r:id="rId7"/>
    <p:sldId id="264" r:id="rId8"/>
    <p:sldId id="267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2C2B0-BF9C-4443-B264-9D7E45A76248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7BD5E-BA46-45A6-9504-2B3518BA7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9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9B70AF-46C2-4358-9704-116D49B1EEC7}" type="slidenum">
              <a:rPr lang="ms-MY" altLang="ru-RU" smtClean="0"/>
              <a:pPr/>
              <a:t>2</a:t>
            </a:fld>
            <a:endParaRPr lang="ms-MY" altLang="ru-RU" smtClean="0"/>
          </a:p>
        </p:txBody>
      </p:sp>
    </p:spTree>
    <p:extLst>
      <p:ext uri="{BB962C8B-B14F-4D97-AF65-F5344CB8AC3E}">
        <p14:creationId xmlns:p14="http://schemas.microsoft.com/office/powerpoint/2010/main" val="48160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9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3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4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9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2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8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7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66AE7-8F3C-4A2C-993E-600D6AEB42A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173A-673A-4888-8788-BDF89DA15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8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097442"/>
            <a:ext cx="76771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5925"/>
            <a:ext cx="76771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7" t="68018"/>
          <a:stretch/>
        </p:blipFill>
        <p:spPr bwMode="auto">
          <a:xfrm>
            <a:off x="4427984" y="5742990"/>
            <a:ext cx="4716015" cy="11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227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03925"/>
            <a:ext cx="623252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339"/>
            <a:ext cx="292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1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" descr="C:\Users\b03sms\Desktop\Без имени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0"/>
            <a:ext cx="3938588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03763" y="885825"/>
            <a:ext cx="4035425" cy="4971179"/>
          </a:xfrm>
          <a:prstGeom prst="rect">
            <a:avLst/>
          </a:prstGeom>
          <a:noFill/>
        </p:spPr>
        <p:txBody>
          <a:bodyPr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МСП БАНК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</a:t>
            </a:r>
            <a:r>
              <a:rPr lang="ru-RU" sz="1700" dirty="0">
                <a:latin typeface="+mn-lt"/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дочерняя организация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АО «Корпорация «МСП»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2004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ГОСУДАРСТВЕННУЮ ПРОГРАММУ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финансовой поддержки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 smtClean="0">
                <a:solidFill>
                  <a:srgbClr val="0086CD"/>
                </a:solidFill>
                <a:latin typeface="+mn-lt"/>
                <a:ea typeface="Roboto Black" pitchFamily="2" charset="0"/>
              </a:rPr>
              <a:t>С </a:t>
            </a: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2013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реализует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ГАРАНТИЙНУЮ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 поддержку 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ru-RU" sz="2700" b="1" spc="-126" dirty="0">
                <a:solidFill>
                  <a:srgbClr val="0086CD"/>
                </a:solidFill>
                <a:latin typeface="+mn-lt"/>
                <a:ea typeface="Roboto Black" pitchFamily="2" charset="0"/>
              </a:rPr>
              <a:t>С 2016 ГОДА </a:t>
            </a:r>
            <a:r>
              <a:rPr lang="ru-RU" sz="1700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– участник </a:t>
            </a:r>
            <a:r>
              <a:rPr lang="ru-RU" sz="1700" b="1" dirty="0">
                <a:solidFill>
                  <a:schemeClr val="tx2"/>
                </a:solidFill>
                <a:latin typeface="+mn-lt"/>
                <a:ea typeface="Roboto Black" pitchFamily="2" charset="0"/>
              </a:rPr>
              <a:t>Национальной гарантийной </a:t>
            </a:r>
            <a:r>
              <a:rPr lang="ru-RU" sz="1700" b="1" dirty="0" smtClean="0">
                <a:solidFill>
                  <a:schemeClr val="tx2"/>
                </a:solidFill>
                <a:latin typeface="+mn-lt"/>
                <a:ea typeface="Roboto Black" pitchFamily="2" charset="0"/>
              </a:rPr>
              <a:t>системы</a:t>
            </a:r>
            <a:endParaRPr lang="en-US" sz="1700" b="1" dirty="0" smtClean="0">
              <a:solidFill>
                <a:schemeClr val="tx2"/>
              </a:solidFill>
              <a:latin typeface="+mn-lt"/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endParaRPr lang="en-US" sz="1700" b="1" dirty="0">
              <a:solidFill>
                <a:schemeClr val="tx2"/>
              </a:solidFill>
              <a:ea typeface="Roboto Black" pitchFamily="2" charset="0"/>
            </a:endParaRPr>
          </a:p>
          <a:p>
            <a:pPr marL="383911" indent="-383911">
              <a:buClr>
                <a:srgbClr val="E7692B"/>
              </a:buClr>
              <a:defRPr/>
            </a:pPr>
            <a:r>
              <a:rPr lang="en-US" sz="2700" b="1" spc="-126" dirty="0">
                <a:solidFill>
                  <a:srgbClr val="0086CD"/>
                </a:solidFill>
                <a:ea typeface="Roboto Black" pitchFamily="2" charset="0"/>
              </a:rPr>
              <a:t>C 2017 </a:t>
            </a:r>
            <a:r>
              <a:rPr lang="ru-RU" sz="2700" b="1" spc="-126" dirty="0" smtClean="0">
                <a:solidFill>
                  <a:srgbClr val="0086CD"/>
                </a:solidFill>
                <a:ea typeface="Roboto Black" pitchFamily="2" charset="0"/>
              </a:rPr>
              <a:t>ГОДА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осуществляет </a:t>
            </a:r>
            <a:r>
              <a:rPr lang="ru-RU" sz="1700" b="1" dirty="0" smtClean="0">
                <a:solidFill>
                  <a:schemeClr val="tx2"/>
                </a:solidFill>
                <a:ea typeface="Roboto Black" pitchFamily="2" charset="0"/>
              </a:rPr>
              <a:t>ПРЯМОЕ КРЕДИТОВАНИЕ</a:t>
            </a:r>
            <a:r>
              <a:rPr lang="ru-RU" sz="1700" dirty="0" smtClean="0">
                <a:solidFill>
                  <a:schemeClr val="tx2"/>
                </a:solidFill>
                <a:ea typeface="Roboto Black" pitchFamily="2" charset="0"/>
              </a:rPr>
              <a:t> </a:t>
            </a:r>
            <a:r>
              <a:rPr lang="ru-RU" sz="1700" dirty="0">
                <a:solidFill>
                  <a:schemeClr val="tx2"/>
                </a:solidFill>
                <a:ea typeface="Roboto Black" pitchFamily="2" charset="0"/>
              </a:rPr>
              <a:t>МСП</a:t>
            </a:r>
          </a:p>
          <a:p>
            <a:pPr marL="383911" indent="-383911">
              <a:buClr>
                <a:srgbClr val="E7692B"/>
              </a:buClr>
              <a:defRPr/>
            </a:pPr>
            <a:endParaRPr lang="ru-RU" sz="1700" dirty="0">
              <a:ea typeface="Roboto Black" pitchFamily="2" charset="0"/>
            </a:endParaRPr>
          </a:p>
        </p:txBody>
      </p:sp>
      <p:pic>
        <p:nvPicPr>
          <p:cNvPr id="34820" name="Picture 5" descr="M:\03Machinery\PR\ИМИДЖ\Фотобанк\Для АЦ\lori-0003583117-a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r="44507" b="781"/>
          <a:stretch/>
        </p:blipFill>
        <p:spPr bwMode="auto">
          <a:xfrm>
            <a:off x="-114300" y="4763"/>
            <a:ext cx="48847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274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5715"/>
            <a:ext cx="666023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6706"/>
            <a:ext cx="6516216" cy="639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7098"/>
            <a:ext cx="6804248" cy="286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5569029" cy="340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1" y="332656"/>
            <a:ext cx="649703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9" b="2018"/>
          <a:stretch/>
        </p:blipFill>
        <p:spPr bwMode="auto">
          <a:xfrm>
            <a:off x="638220" y="-21611"/>
            <a:ext cx="6547586" cy="690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 t="6486" b="17025"/>
          <a:stretch/>
        </p:blipFill>
        <p:spPr bwMode="auto">
          <a:xfrm>
            <a:off x="683568" y="578407"/>
            <a:ext cx="6912768" cy="566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2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03sms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4677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6474" y="11322"/>
            <a:ext cx="7344816" cy="683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</Words>
  <Application>Microsoft Office PowerPoint</Application>
  <PresentationFormat>Экран (4:3)</PresentationFormat>
  <Paragraphs>10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Roboto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Светличная Мария Сергеевна</dc:creator>
  <cp:lastModifiedBy>ПНЕ</cp:lastModifiedBy>
  <cp:revision>10</cp:revision>
  <dcterms:created xsi:type="dcterms:W3CDTF">2017-03-21T15:32:23Z</dcterms:created>
  <dcterms:modified xsi:type="dcterms:W3CDTF">2017-05-20T10:40:30Z</dcterms:modified>
</cp:coreProperties>
</file>